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7556500" cy="10693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66" d="100"/>
          <a:sy n="66" d="100"/>
        </p:scale>
        <p:origin x="315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-3"/>
            <a:ext cx="7559993" cy="10692003"/>
          </a:xfrm>
          <a:custGeom>
            <a:avLst/>
            <a:gdLst/>
            <a:ahLst/>
            <a:cxnLst/>
            <a:rect l="l" t="t" r="r" b="b"/>
            <a:pathLst>
              <a:path w="7559993" h="10692003">
                <a:moveTo>
                  <a:pt x="0" y="0"/>
                </a:moveTo>
                <a:lnTo>
                  <a:pt x="7559993" y="0"/>
                </a:lnTo>
                <a:lnTo>
                  <a:pt x="7559993" y="10692003"/>
                </a:lnTo>
                <a:lnTo>
                  <a:pt x="0" y="1069200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ru-RU"/>
          </a:p>
        </p:txBody>
      </p:sp>
      <p:sp>
        <p:nvSpPr>
          <p:cNvPr id="3" name="Freeform 3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14340" y="1804945"/>
            <a:ext cx="3627098" cy="1291646"/>
          </a:xfrm>
          <a:custGeom>
            <a:avLst/>
            <a:gdLst/>
            <a:ahLst/>
            <a:cxnLst/>
            <a:rect l="l" t="t" r="r" b="b"/>
            <a:pathLst>
              <a:path w="3627098" h="1291646">
                <a:moveTo>
                  <a:pt x="0" y="0"/>
                </a:moveTo>
                <a:lnTo>
                  <a:pt x="3627098" y="0"/>
                </a:lnTo>
                <a:lnTo>
                  <a:pt x="3627098" y="1291646"/>
                </a:lnTo>
                <a:lnTo>
                  <a:pt x="0" y="1291646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t="-112795"/>
            </a:stretch>
          </a:blipFill>
        </p:spPr>
        <p:txBody>
          <a:bodyPr/>
          <a:lstStyle/>
          <a:p>
            <a:endParaRPr lang="ru-RU"/>
          </a:p>
        </p:txBody>
      </p:sp>
      <p:sp>
        <p:nvSpPr>
          <p:cNvPr id="4" name="Freeform 4"/>
          <p:cNvSpPr/>
          <p:nvPr/>
        </p:nvSpPr>
        <p:spPr>
          <a:xfrm>
            <a:off x="5719096" y="1966189"/>
            <a:ext cx="926716" cy="541239"/>
          </a:xfrm>
          <a:custGeom>
            <a:avLst/>
            <a:gdLst/>
            <a:ahLst/>
            <a:cxnLst/>
            <a:rect l="l" t="t" r="r" b="b"/>
            <a:pathLst>
              <a:path w="926716" h="541239">
                <a:moveTo>
                  <a:pt x="0" y="0"/>
                </a:moveTo>
                <a:lnTo>
                  <a:pt x="926716" y="0"/>
                </a:lnTo>
                <a:lnTo>
                  <a:pt x="926716" y="541239"/>
                </a:lnTo>
                <a:lnTo>
                  <a:pt x="0" y="54123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ru-RU"/>
          </a:p>
        </p:txBody>
      </p:sp>
      <p:sp>
        <p:nvSpPr>
          <p:cNvPr id="5" name="Freeform 5"/>
          <p:cNvSpPr/>
          <p:nvPr/>
        </p:nvSpPr>
        <p:spPr>
          <a:xfrm>
            <a:off x="5460997" y="673103"/>
            <a:ext cx="1435103" cy="1231897"/>
          </a:xfrm>
          <a:custGeom>
            <a:avLst/>
            <a:gdLst/>
            <a:ahLst/>
            <a:cxnLst/>
            <a:rect l="l" t="t" r="r" b="b"/>
            <a:pathLst>
              <a:path w="1435103" h="1231897">
                <a:moveTo>
                  <a:pt x="0" y="0"/>
                </a:moveTo>
                <a:lnTo>
                  <a:pt x="1435103" y="0"/>
                </a:lnTo>
                <a:lnTo>
                  <a:pt x="1435103" y="1231897"/>
                </a:lnTo>
                <a:lnTo>
                  <a:pt x="0" y="1231897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/>
            </a:stretch>
          </a:blipFill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Произвольный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Образец диплома МКС (1).pdf</dc:title>
  <cp:lastModifiedBy>Копачевская Анна Андреевна</cp:lastModifiedBy>
  <cp:revision>2</cp:revision>
  <dcterms:created xsi:type="dcterms:W3CDTF">2006-08-16T00:00:00Z</dcterms:created>
  <dcterms:modified xsi:type="dcterms:W3CDTF">2025-02-20T08:18:20Z</dcterms:modified>
  <dc:identifier>DAGfoEmB00s</dc:identifier>
</cp:coreProperties>
</file>